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8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6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3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October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October 11,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157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5423"/>
            <a:ext cx="4038599" cy="9279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160884" y="241907"/>
            <a:ext cx="7260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What Next?</a:t>
            </a:r>
          </a:p>
        </p:txBody>
      </p:sp>
      <p:pic>
        <p:nvPicPr>
          <p:cNvPr id="5" name="Picture 4" descr="Person running fast to jump over precipice between two mountains">
            <a:extLst>
              <a:ext uri="{FF2B5EF4-FFF2-40B4-BE49-F238E27FC236}">
                <a16:creationId xmlns:a16="http://schemas.microsoft.com/office/drawing/2014/main" id="{BD6B0FF0-F62F-85C5-8927-3F01B6B82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25" y="2037669"/>
            <a:ext cx="5650829" cy="3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5" y="2284428"/>
            <a:ext cx="4038599" cy="9921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Business Continuity plan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038600" y="50369"/>
            <a:ext cx="8152636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After the Emergency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 emergency has been successfully managed. Everyone got out and is safe.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ill Sans Nova"/>
              </a:rPr>
              <a:t>It’s over.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Or is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Gill Sans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ill Sans Nova"/>
              </a:rPr>
              <a:t>A business continuity plan helps you navigate all the decisions and actions that need to be taken to get back to “normal”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AutoShape 8" descr="See the source image">
            <a:extLst>
              <a:ext uri="{FF2B5EF4-FFF2-40B4-BE49-F238E27FC236}">
                <a16:creationId xmlns:a16="http://schemas.microsoft.com/office/drawing/2014/main" id="{D59B6D71-C753-DEB5-0BDD-46949B468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4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5" y="2284428"/>
            <a:ext cx="4038599" cy="9921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Business Continuity plan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038600" y="50369"/>
            <a:ext cx="81526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Why think about this now?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prstClr val="black"/>
              </a:solidFill>
              <a:latin typeface="Gill Sans Nova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Post crisis exhaustion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Emotions may run high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Pressure for quick decisions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Gill Sans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AutoShape 8" descr="See the source image">
            <a:extLst>
              <a:ext uri="{FF2B5EF4-FFF2-40B4-BE49-F238E27FC236}">
                <a16:creationId xmlns:a16="http://schemas.microsoft.com/office/drawing/2014/main" id="{D59B6D71-C753-DEB5-0BDD-46949B468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5" name="Picture 4" descr="Torn rope">
            <a:extLst>
              <a:ext uri="{FF2B5EF4-FFF2-40B4-BE49-F238E27FC236}">
                <a16:creationId xmlns:a16="http://schemas.microsoft.com/office/drawing/2014/main" id="{3D5D2036-D334-642C-7B52-9A355813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74520"/>
            <a:ext cx="3478250" cy="2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5" y="2284428"/>
            <a:ext cx="4038599" cy="9921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Business Continuity plan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038600" y="50369"/>
            <a:ext cx="8152636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Things to Consider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How long are we out of business?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What resources do we have for this phase?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AutoShape 8" descr="See the source image">
            <a:extLst>
              <a:ext uri="{FF2B5EF4-FFF2-40B4-BE49-F238E27FC236}">
                <a16:creationId xmlns:a16="http://schemas.microsoft.com/office/drawing/2014/main" id="{D59B6D71-C753-DEB5-0BDD-46949B468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5" name="Picture 4" descr="Close-up looking up into wet, open umbrella">
            <a:extLst>
              <a:ext uri="{FF2B5EF4-FFF2-40B4-BE49-F238E27FC236}">
                <a16:creationId xmlns:a16="http://schemas.microsoft.com/office/drawing/2014/main" id="{71D73667-1E63-1E60-8AFB-A0C74CC97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2" y="4621639"/>
            <a:ext cx="3501305" cy="19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5" y="2284428"/>
            <a:ext cx="4038599" cy="9921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Business Continuity plan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038600" y="50369"/>
            <a:ext cx="8152636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 Specific Considerations: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Staffing Decisions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$$$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Insurance Claim</a:t>
            </a:r>
            <a:endParaRPr lang="en-US" sz="4400" b="1" dirty="0">
              <a:solidFill>
                <a:prstClr val="black"/>
              </a:solidFill>
              <a:latin typeface="Gill Sans Nova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Identify the spokesperson(s)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Help from the Community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Managing the repair/rebuild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AutoShape 8" descr="See the source image">
            <a:extLst>
              <a:ext uri="{FF2B5EF4-FFF2-40B4-BE49-F238E27FC236}">
                <a16:creationId xmlns:a16="http://schemas.microsoft.com/office/drawing/2014/main" id="{D59B6D71-C753-DEB5-0BDD-46949B468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63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B66A-2431-BB37-6471-AC5F8CD6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5" y="2284428"/>
            <a:ext cx="4038599" cy="99217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Emergency Preparedness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Business Continuity plan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C7F3E-DBFB-822A-C7CC-E301A63C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073" y="937684"/>
            <a:ext cx="3230603" cy="351017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AWA 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9A456-42BA-75E7-FA9C-6B97E584A39C}"/>
              </a:ext>
            </a:extLst>
          </p:cNvPr>
          <p:cNvSpPr txBox="1"/>
          <p:nvPr/>
        </p:nvSpPr>
        <p:spPr>
          <a:xfrm>
            <a:off x="4038600" y="50369"/>
            <a:ext cx="8152636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Preparing A Business Continuity Plan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Board discussion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Record decisions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ill Sans Nova"/>
              </a:rPr>
              <a:t>Make sure contacts and decisions are accessible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Review plan period</a:t>
            </a:r>
            <a:r>
              <a:rPr lang="en-US" sz="4400" b="1" dirty="0" err="1">
                <a:solidFill>
                  <a:prstClr val="black"/>
                </a:solidFill>
                <a:latin typeface="Gill Sans Nova"/>
              </a:rPr>
              <a:t>ically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AutoShape 8" descr="See the source image">
            <a:extLst>
              <a:ext uri="{FF2B5EF4-FFF2-40B4-BE49-F238E27FC236}">
                <a16:creationId xmlns:a16="http://schemas.microsoft.com/office/drawing/2014/main" id="{D59B6D71-C753-DEB5-0BDD-46949B468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0280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181</Words>
  <Application>Microsoft Office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GradientRiseVTI</vt:lpstr>
      <vt:lpstr>Emergency Preparedness</vt:lpstr>
      <vt:lpstr>Emergency Preparedness  Business Continuity plan</vt:lpstr>
      <vt:lpstr>Emergency Preparedness  Business Continuity plan</vt:lpstr>
      <vt:lpstr>Emergency Preparedness  Business Continuity plan</vt:lpstr>
      <vt:lpstr>Emergency Preparedness  Business Continuity plan</vt:lpstr>
      <vt:lpstr>Emergency Preparedness  Business Continuity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</dc:title>
  <dc:creator>Terri Askham</dc:creator>
  <cp:lastModifiedBy>Rhonda Flanagan</cp:lastModifiedBy>
  <cp:revision>2</cp:revision>
  <dcterms:created xsi:type="dcterms:W3CDTF">2022-09-26T17:03:07Z</dcterms:created>
  <dcterms:modified xsi:type="dcterms:W3CDTF">2022-10-11T13:59:54Z</dcterms:modified>
</cp:coreProperties>
</file>