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3" r:id="rId9"/>
    <p:sldId id="264" r:id="rId10"/>
    <p:sldId id="269" r:id="rId11"/>
    <p:sldId id="274" r:id="rId12"/>
    <p:sldId id="265" r:id="rId13"/>
    <p:sldId id="266" r:id="rId14"/>
    <p:sldId id="267" r:id="rId15"/>
    <p:sldId id="272" r:id="rId16"/>
    <p:sldId id="270" r:id="rId17"/>
    <p:sldId id="271" r:id="rId18"/>
    <p:sldId id="275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4109" autoAdjust="0"/>
  </p:normalViewPr>
  <p:slideViewPr>
    <p:cSldViewPr snapToGrid="0">
      <p:cViewPr varScale="1">
        <p:scale>
          <a:sx n="63" d="100"/>
          <a:sy n="63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001-7F5E-4800-A035-82E5090181D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AE7-45FF-41D2-8B7F-D0F4A027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8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001-7F5E-4800-A035-82E5090181D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AE7-45FF-41D2-8B7F-D0F4A027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001-7F5E-4800-A035-82E5090181D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AE7-45FF-41D2-8B7F-D0F4A027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1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001-7F5E-4800-A035-82E5090181D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AE7-45FF-41D2-8B7F-D0F4A027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001-7F5E-4800-A035-82E5090181D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AE7-45FF-41D2-8B7F-D0F4A027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5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001-7F5E-4800-A035-82E5090181D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AE7-45FF-41D2-8B7F-D0F4A027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6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001-7F5E-4800-A035-82E5090181D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AE7-45FF-41D2-8B7F-D0F4A027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8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001-7F5E-4800-A035-82E5090181D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AE7-45FF-41D2-8B7F-D0F4A027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1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001-7F5E-4800-A035-82E5090181D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AE7-45FF-41D2-8B7F-D0F4A027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8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001-7F5E-4800-A035-82E5090181D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AE7-45FF-41D2-8B7F-D0F4A027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8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5001-7F5E-4800-A035-82E5090181D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FAE7-45FF-41D2-8B7F-D0F4A027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05001-7F5E-4800-A035-82E5090181D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6FAE7-45FF-41D2-8B7F-D0F4A027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706"/>
            <a:ext cx="11399520" cy="72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Grant Advance Solutions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799"/>
            <a:ext cx="4335966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Pros</a:t>
            </a:r>
          </a:p>
          <a:p>
            <a:r>
              <a:rPr lang="en-US" sz="3600" dirty="0" smtClean="0"/>
              <a:t>Large data base</a:t>
            </a:r>
          </a:p>
          <a:p>
            <a:r>
              <a:rPr lang="en-US" sz="3600" dirty="0" smtClean="0"/>
              <a:t>Document generator</a:t>
            </a:r>
          </a:p>
          <a:p>
            <a:r>
              <a:rPr lang="en-US" sz="3600" dirty="0" smtClean="0"/>
              <a:t>Budget templates</a:t>
            </a:r>
          </a:p>
          <a:p>
            <a:r>
              <a:rPr lang="en-US" sz="3600" dirty="0" smtClean="0"/>
              <a:t>Tutorials</a:t>
            </a:r>
          </a:p>
          <a:p>
            <a:r>
              <a:rPr lang="en-US" sz="3600" dirty="0" smtClean="0"/>
              <a:t>Tech support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025268" y="1828799"/>
            <a:ext cx="31557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Time consuming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No guarantee of success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85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2904"/>
          </a:xfrm>
        </p:spPr>
        <p:txBody>
          <a:bodyPr/>
          <a:lstStyle/>
          <a:p>
            <a:r>
              <a:rPr lang="en-US" dirty="0" smtClean="0"/>
              <a:t>Monthly subscription:  $85</a:t>
            </a:r>
            <a:br>
              <a:rPr lang="en-US" dirty="0" smtClean="0"/>
            </a:br>
            <a:r>
              <a:rPr lang="en-US" dirty="0" smtClean="0"/>
              <a:t>Yearly subscription:  $599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9773"/>
            <a:ext cx="12035068" cy="2841170"/>
          </a:xfrm>
        </p:spPr>
      </p:pic>
    </p:spTree>
    <p:extLst>
      <p:ext uri="{BB962C8B-B14F-4D97-AF65-F5344CB8AC3E}">
        <p14:creationId xmlns:p14="http://schemas.microsoft.com/office/powerpoint/2010/main" val="22968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76" y="1573420"/>
            <a:ext cx="4987179" cy="528457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34635" cy="49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Government applications are so long!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93" y="1690688"/>
            <a:ext cx="8160014" cy="5167312"/>
          </a:xfrm>
        </p:spPr>
      </p:pic>
    </p:spTree>
    <p:extLst>
      <p:ext uri="{BB962C8B-B14F-4D97-AF65-F5344CB8AC3E}">
        <p14:creationId xmlns:p14="http://schemas.microsoft.com/office/powerpoint/2010/main" val="15354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Truth in Grant Writing: Fact or Fiction?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09" y="2020978"/>
            <a:ext cx="5092700" cy="5493514"/>
          </a:xfrm>
        </p:spPr>
      </p:pic>
      <p:sp>
        <p:nvSpPr>
          <p:cNvPr id="6" name="TextBox 5"/>
          <p:cNvSpPr txBox="1"/>
          <p:nvPr/>
        </p:nvSpPr>
        <p:spPr>
          <a:xfrm flipH="1">
            <a:off x="1137138" y="3645877"/>
            <a:ext cx="4407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“I’m a fiction writer, in the grant writing genre”.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27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include in your grant application?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Letter of introduction</a:t>
            </a:r>
          </a:p>
          <a:p>
            <a:r>
              <a:rPr lang="en-US" dirty="0" smtClean="0"/>
              <a:t>Budget</a:t>
            </a:r>
          </a:p>
          <a:p>
            <a:r>
              <a:rPr lang="en-US" dirty="0" smtClean="0"/>
              <a:t>Constitution and bylaws</a:t>
            </a:r>
          </a:p>
          <a:p>
            <a:r>
              <a:rPr lang="en-US" dirty="0" smtClean="0"/>
              <a:t>Most recent financials</a:t>
            </a:r>
          </a:p>
          <a:p>
            <a:r>
              <a:rPr lang="en-US" dirty="0" smtClean="0"/>
              <a:t>Estimates from contractors</a:t>
            </a:r>
          </a:p>
          <a:p>
            <a:r>
              <a:rPr lang="en-US" dirty="0" smtClean="0"/>
              <a:t>Photos</a:t>
            </a:r>
          </a:p>
          <a:p>
            <a:r>
              <a:rPr lang="en-US" dirty="0" smtClean="0"/>
              <a:t>Letter of support</a:t>
            </a:r>
          </a:p>
          <a:p>
            <a:r>
              <a:rPr lang="en-US" dirty="0" smtClean="0"/>
              <a:t>Any other pertinent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find grants?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Victoria Foundation</a:t>
            </a:r>
          </a:p>
          <a:p>
            <a:r>
              <a:rPr lang="en-US" dirty="0" smtClean="0"/>
              <a:t>The Rick Hansen Foundation</a:t>
            </a:r>
          </a:p>
          <a:p>
            <a:r>
              <a:rPr lang="en-US" dirty="0" smtClean="0"/>
              <a:t>The Vancouver Foundation</a:t>
            </a:r>
          </a:p>
          <a:p>
            <a:r>
              <a:rPr lang="en-US" dirty="0" err="1" smtClean="0"/>
              <a:t>Helpage</a:t>
            </a:r>
            <a:r>
              <a:rPr lang="en-US" dirty="0" smtClean="0"/>
              <a:t> Canada</a:t>
            </a:r>
          </a:p>
          <a:p>
            <a:r>
              <a:rPr lang="en-US" dirty="0" smtClean="0"/>
              <a:t>Service groups</a:t>
            </a:r>
          </a:p>
          <a:p>
            <a:r>
              <a:rPr lang="en-US" dirty="0" smtClean="0"/>
              <a:t>Seniors organizations</a:t>
            </a:r>
          </a:p>
          <a:p>
            <a:r>
              <a:rPr lang="en-US" dirty="0" smtClean="0"/>
              <a:t>Businesses</a:t>
            </a:r>
          </a:p>
          <a:p>
            <a:r>
              <a:rPr lang="en-US" dirty="0" smtClean="0"/>
              <a:t>Banks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 smtClean="0"/>
              <a:t>What about Abbeyfield?!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BC Trust Society</a:t>
            </a:r>
          </a:p>
          <a:p>
            <a:r>
              <a:rPr lang="en-US" sz="3600" dirty="0" smtClean="0"/>
              <a:t>Abbeyfield Canada</a:t>
            </a:r>
          </a:p>
          <a:p>
            <a:r>
              <a:rPr lang="en-US" sz="3600" dirty="0" smtClean="0"/>
              <a:t>Abbeyfield International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27" y="3633216"/>
            <a:ext cx="7611674" cy="254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156" y="389188"/>
            <a:ext cx="6679291" cy="6675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Grants in Canada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704"/>
            <a:ext cx="12109336" cy="4722304"/>
          </a:xfrm>
        </p:spPr>
      </p:pic>
    </p:spTree>
    <p:extLst>
      <p:ext uri="{BB962C8B-B14F-4D97-AF65-F5344CB8AC3E}">
        <p14:creationId xmlns:p14="http://schemas.microsoft.com/office/powerpoint/2010/main" val="4707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2766430" y="365125"/>
            <a:ext cx="890953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1" y="797171"/>
            <a:ext cx="11113474" cy="5556737"/>
          </a:xfrm>
        </p:spPr>
      </p:pic>
    </p:spTree>
    <p:extLst>
      <p:ext uri="{BB962C8B-B14F-4D97-AF65-F5344CB8AC3E}">
        <p14:creationId xmlns:p14="http://schemas.microsoft.com/office/powerpoint/2010/main" val="24071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Disclaimer!  I am not a professional!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25" y="1559859"/>
            <a:ext cx="5292210" cy="5292210"/>
          </a:xfrm>
        </p:spPr>
      </p:pic>
    </p:spTree>
    <p:extLst>
      <p:ext uri="{BB962C8B-B14F-4D97-AF65-F5344CB8AC3E}">
        <p14:creationId xmlns:p14="http://schemas.microsoft.com/office/powerpoint/2010/main" val="20109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Kitchen: cost $42,000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10604"/>
            <a:ext cx="7429500" cy="5581749"/>
          </a:xfrm>
        </p:spPr>
      </p:pic>
    </p:spTree>
    <p:extLst>
      <p:ext uri="{BB962C8B-B14F-4D97-AF65-F5344CB8AC3E}">
        <p14:creationId xmlns:p14="http://schemas.microsoft.com/office/powerpoint/2010/main" val="6289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Arts and crafts, puzzles, games, books and exercise classes:  $4400.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0" y="1690688"/>
            <a:ext cx="5596708" cy="42047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548629" cy="41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breakfast room for residents: $11,000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12" y="1690688"/>
            <a:ext cx="6936444" cy="5202333"/>
          </a:xfrm>
        </p:spPr>
      </p:pic>
    </p:spTree>
    <p:extLst>
      <p:ext uri="{BB962C8B-B14F-4D97-AF65-F5344CB8AC3E}">
        <p14:creationId xmlns:p14="http://schemas.microsoft.com/office/powerpoint/2010/main" val="31237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Memorial Garden:  $8000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0244"/>
            <a:ext cx="5573069" cy="41798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63" y="2242868"/>
            <a:ext cx="5556237" cy="41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963" y="267589"/>
            <a:ext cx="10515600" cy="1325563"/>
          </a:xfrm>
        </p:spPr>
        <p:txBody>
          <a:bodyPr/>
          <a:lstStyle/>
          <a:p>
            <a:r>
              <a:rPr lang="en-US" dirty="0" smtClean="0"/>
              <a:t>Stair Lift Project 2022:  $20,000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6869" y="2023453"/>
            <a:ext cx="5525198" cy="41438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2224"/>
            <a:ext cx="4639996" cy="40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635752" cy="283571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52" y="1690688"/>
            <a:ext cx="4879847" cy="4458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2" y="3377184"/>
            <a:ext cx="5172011" cy="30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9482328" y="1475232"/>
            <a:ext cx="10515600" cy="17005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4965"/>
            <a:ext cx="10355884" cy="2850777"/>
          </a:xfrm>
        </p:spPr>
      </p:pic>
    </p:spTree>
    <p:extLst>
      <p:ext uri="{BB962C8B-B14F-4D97-AF65-F5344CB8AC3E}">
        <p14:creationId xmlns:p14="http://schemas.microsoft.com/office/powerpoint/2010/main" val="29309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174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Disclaimer!  I am not a professional!</vt:lpstr>
      <vt:lpstr>New Kitchen: cost $42,000</vt:lpstr>
      <vt:lpstr> Arts and crafts, puzzles, games, books and exercise classes:  $4400.</vt:lpstr>
      <vt:lpstr>New breakfast room for residents: $11,000</vt:lpstr>
      <vt:lpstr>Memorial Garden:  $8000</vt:lpstr>
      <vt:lpstr>Stair Lift Project 2022:  $20,000</vt:lpstr>
      <vt:lpstr>PowerPoint Presentation</vt:lpstr>
      <vt:lpstr>PowerPoint Presentation</vt:lpstr>
      <vt:lpstr>Grant Advance Solutions</vt:lpstr>
      <vt:lpstr>Monthly subscription:  $85 Yearly subscription:  $599</vt:lpstr>
      <vt:lpstr>PowerPoint Presentation</vt:lpstr>
      <vt:lpstr>Government applications are so long!</vt:lpstr>
      <vt:lpstr>Truth in Grant Writing: Fact or Fiction?</vt:lpstr>
      <vt:lpstr>What do you include in your grant application?</vt:lpstr>
      <vt:lpstr>Where do you find grants?</vt:lpstr>
      <vt:lpstr>What about Abbeyfield?!</vt:lpstr>
      <vt:lpstr>Grants in Canada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Abbeyfield House</dc:creator>
  <cp:lastModifiedBy>Abbeyfield House</cp:lastModifiedBy>
  <cp:revision>33</cp:revision>
  <dcterms:created xsi:type="dcterms:W3CDTF">2022-09-01T19:48:33Z</dcterms:created>
  <dcterms:modified xsi:type="dcterms:W3CDTF">2022-09-14T20:05:52Z</dcterms:modified>
</cp:coreProperties>
</file>