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56" r:id="rId4"/>
    <p:sldId id="266" r:id="rId5"/>
    <p:sldId id="263" r:id="rId6"/>
    <p:sldId id="257" r:id="rId7"/>
    <p:sldId id="261" r:id="rId8"/>
    <p:sldId id="258" r:id="rId9"/>
    <p:sldId id="259" r:id="rId10"/>
    <p:sldId id="260" r:id="rId11"/>
    <p:sldId id="264" r:id="rId12"/>
    <p:sldId id="262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B3A6-EA77-6AC0-512A-4B88495C8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3F565-2F6F-05F7-76FA-BE387A7EE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BA10-E386-A2E1-B500-7419DD3E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446E2-2246-D8BF-8657-00F725F5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445AE-DE0E-73D0-F261-12F75F74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84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471B-EAC1-2709-F5F2-864D032A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DDE4A-EE04-A780-23D9-62F9CAD7D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78784-5813-067B-0B54-36D4AAB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BB9D7-8D0E-9EAC-3EDD-44F593A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14C1-68B0-A1D4-B930-E44AB9A1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32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23688-0CAB-82CF-F565-3713305EC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24898-F001-D804-335C-D39FF1963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682AA-E921-9784-78A3-749B708E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2EBD1-8132-4E13-2F13-C2EAB1DC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E5F1A-0AF7-A146-F45A-98949B71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7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4CC7-FF09-D7ED-A45E-5AD71C12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3EB1F-82C4-199F-9092-79CC4AF2E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A8C6-5B3E-DE3E-7449-2AEE17F7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74444-E5BA-5667-0516-29BC8E89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528E7-062C-5025-5E44-DDA15779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43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79AC-D36D-4809-A692-446BD18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F5FD-C79C-570C-E340-7F779CB2A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CADA-834A-EA81-2E3D-4BF8457D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87CFB-2D73-CE25-FD05-179AE060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08ED9-6686-423D-A20A-C9F5134F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46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F63D-DFD6-3B1C-39C9-6B20127A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87F7B-33BC-3B39-DFB2-438C9F781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94FD4-933D-5CF4-75B4-432C8A04C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CEB9B-4E18-4B85-E57E-DB001D10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7A169-06F0-2A94-C44E-DA32E276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9C686-5134-6F3B-D009-B38FB33C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33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E0D5-991A-8E7D-D69A-4EA16517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FCA87-8CF6-D320-E166-8C1385EA9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BF25C-A4B9-4274-0DBC-5B796E903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BFE62-8573-8C8F-A3CF-60335B355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17366-2B47-29F8-D651-6E35451A1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CD200-8F7B-36A4-BB51-0DBB9DD5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79AAB9-07DA-D477-09EE-5D80F688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100F1-BFC9-8F80-C05C-452DD235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30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2F59-30E6-E9E7-2AF7-174C2FFB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CF601-4E49-41E2-5968-26CD9BF1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A5E7D-0460-C02B-8E24-838708FB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08C60-3E86-C4C9-B1F4-0C95574F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66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CF86D-A75C-0B3E-3706-4CEC32E1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67872-6585-A304-5AC2-738C2F49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810C1-FD04-F2BA-C981-A3F0BDF5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43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2AEC-DF8E-14A3-BADB-46EFA787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235A1-1E0E-560E-65E9-15BBE9B46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81AB0-B3EA-677F-CC57-3F4EBFF4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03F6-8BCD-CE40-2368-82A509BD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316E7-5DD1-413A-E4D9-50201EBD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42FB8-7521-3901-7190-292A9356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0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7812-09AC-A568-AB5D-7476B1E7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AB67-4B68-C8CB-AD64-F7130B2AF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9A1B9-5264-B0F5-4584-88E83C7E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4FEA-3FB2-6283-A94B-C3C60B0C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08A1-3146-6085-8B9D-D8F3F017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18DBD-2D70-6B08-7AF3-67360F07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58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3CFBC-26C8-993C-7A2B-E23AEBD6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EB17E-5779-780A-82DC-4A083E8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FCA67-C783-81D8-7B84-CE039D767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5215-C95C-4450-AA1F-664498628640}" type="datetimeFigureOut">
              <a:rPr lang="en-CA" smtClean="0"/>
              <a:t>2022-10-11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CF5E-5EB8-2D61-DFE6-93DE58D5D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5E08-7B5A-FB60-731F-EB2042DA4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6F5E-FB51-4AB0-A883-9CFE0CAB7A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68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beyfield.ca/" TargetMode="External"/><Relationship Id="rId2" Type="http://schemas.openxmlformats.org/officeDocument/2006/relationships/hyperlink" Target="mailto:rhondaf@abbefield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Andrea.Geary@abbeyfield.c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9272-AB7B-8D68-B9A5-CC72179F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2" y="568302"/>
            <a:ext cx="10515600" cy="1325563"/>
          </a:xfrm>
        </p:spPr>
        <p:txBody>
          <a:bodyPr/>
          <a:lstStyle/>
          <a:p>
            <a:r>
              <a:rPr lang="en-CA" dirty="0"/>
              <a:t>Abbeyfield Team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5C164-72D7-2DC2-3E16-66CA99A0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0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Presented by Rhonda Flanagan</a:t>
            </a:r>
          </a:p>
          <a:p>
            <a:pPr marL="0" indent="0">
              <a:buNone/>
            </a:pPr>
            <a:r>
              <a:rPr lang="en-CA" dirty="0"/>
              <a:t>Abbeyfield Canada Administration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rhondaf@abbefield.ca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hlinkClick r:id="rId3"/>
              </a:rPr>
              <a:t>www.Abbeyfield.ca</a:t>
            </a:r>
            <a:r>
              <a:rPr lang="en-CA" dirty="0"/>
              <a:t>  </a:t>
            </a:r>
          </a:p>
          <a:p>
            <a:pPr marL="0" indent="0">
              <a:buNone/>
            </a:pPr>
            <a:endParaRPr lang="en-CA" dirty="0"/>
          </a:p>
          <a:p>
            <a:pPr marL="0" indent="0" algn="r">
              <a:buNone/>
            </a:pP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2022 Abbeyfield BC Chapter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508CFE-A44E-96D3-4B04-4CB58D4DE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43" y="442608"/>
            <a:ext cx="4546172" cy="15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1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C22A-1C98-ACE6-F23B-385E264F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50F0-648A-F694-7619-CCE42DF1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344ED-F144-1D91-BBFD-514A546D0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8014"/>
            <a:ext cx="9618750" cy="54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5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CB6D-EBA0-CE00-A847-ABA00E48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B3DD-FBEC-E73D-4959-D8ABEE2D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86051-6A77-4D0D-DF25-DE7E0FC7D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6972" cy="59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4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190E-28E9-EC52-DC3A-ECE3C953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23E6-BF0C-F049-7813-6E13A7BC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EB7A9-8733-495B-C4A9-C566F9BB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35895"/>
            <a:ext cx="10822498" cy="60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1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0245-4BC2-55B0-34A0-3C14D5ED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DED3F-AD44-13DF-ABF1-2190FFE7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FBDDE-D8D5-123E-E401-D94BB6EBD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95412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1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061D-70BD-8B76-EC01-36781BD0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CLUB HOUSE October 15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96FC0C-78FF-F331-DD47-5C64BBDDF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0" i="0" dirty="0">
                <a:solidFill>
                  <a:srgbClr val="000000"/>
                </a:solidFill>
                <a:effectLst/>
                <a:latin typeface="Helvetica Neue"/>
              </a:rPr>
              <a:t>You are invited to the</a:t>
            </a:r>
          </a:p>
          <a:p>
            <a:pPr marL="0" indent="0">
              <a:buNone/>
            </a:pPr>
            <a:r>
              <a:rPr lang="en-CA" b="1" i="0" dirty="0">
                <a:solidFill>
                  <a:srgbClr val="000000"/>
                </a:solidFill>
                <a:effectLst/>
                <a:latin typeface="Helvetica Neue"/>
              </a:rPr>
              <a:t>Saturday, October 15</a:t>
            </a:r>
          </a:p>
          <a:p>
            <a:pPr marL="0" indent="0">
              <a:buNone/>
            </a:pPr>
            <a:r>
              <a:rPr lang="en-CA" b="1" i="0" dirty="0">
                <a:solidFill>
                  <a:srgbClr val="000000"/>
                </a:solidFill>
                <a:effectLst/>
                <a:latin typeface="Helvetica Neue"/>
              </a:rPr>
              <a:t>Club House Zoom Event</a:t>
            </a:r>
          </a:p>
          <a:p>
            <a:pPr marL="0" indent="0">
              <a:buNone/>
            </a:pPr>
            <a:r>
              <a:rPr lang="en-CA" b="0" i="0" dirty="0">
                <a:solidFill>
                  <a:srgbClr val="000000"/>
                </a:solidFill>
                <a:effectLst/>
                <a:latin typeface="Helvetica Neue"/>
              </a:rPr>
              <a:t>Our host, Andrea Geary, will lead your conversation and ideas about Marketing for Abbeyfield Houses in Canada.</a:t>
            </a:r>
          </a:p>
          <a:p>
            <a:pPr marL="0" indent="0">
              <a:buNone/>
            </a:pPr>
            <a:r>
              <a:rPr lang="en-CA" b="0" i="0" dirty="0">
                <a:solidFill>
                  <a:srgbClr val="000000"/>
                </a:solidFill>
                <a:effectLst/>
                <a:latin typeface="Helvetica Neue"/>
              </a:rPr>
              <a:t>Email Andrea to share any ideas or questions you want to make sure we cover at!</a:t>
            </a:r>
          </a:p>
          <a:p>
            <a:pPr marL="0" indent="0" algn="ctr">
              <a:buNone/>
            </a:pPr>
            <a:r>
              <a:rPr lang="en-CA" b="0" i="0" dirty="0">
                <a:solidFill>
                  <a:srgbClr val="476584"/>
                </a:solidFill>
                <a:effectLst/>
                <a:latin typeface="Helvetica Neue"/>
                <a:hlinkClick r:id="rId2"/>
              </a:rPr>
              <a:t>Andrea.Geary@abbeyfield.ca</a:t>
            </a:r>
            <a:endParaRPr lang="en-CA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" name="Picture 10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30FD5B61-6742-3102-AE64-40794F83A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49" y="226418"/>
            <a:ext cx="3198414" cy="31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2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68F7-3E19-51DB-AD6F-243991F4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Scarecrow Challenge!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DEBA854E-05EC-902D-729D-A4F9589CC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7" y="1776579"/>
            <a:ext cx="6105237" cy="4716296"/>
          </a:xfrm>
        </p:spPr>
      </p:pic>
    </p:spTree>
    <p:extLst>
      <p:ext uri="{BB962C8B-B14F-4D97-AF65-F5344CB8AC3E}">
        <p14:creationId xmlns:p14="http://schemas.microsoft.com/office/powerpoint/2010/main" val="151399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6605-7951-E445-5ADC-3DA41228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C23C-197B-F7C2-2F46-26E021620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CCDB8-1036-F28C-0FB0-02A467A3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40C085-BF40-05C6-6131-A136E644F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BD609-9CE4-8FFF-C9FC-B74954B9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7" y="343099"/>
            <a:ext cx="11503728" cy="64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726E-8FB9-B5DB-7E14-13AED1EC7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https://abbeyfield.ca/team-pages/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3EFB-3654-22E4-757E-4C4F57FCD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 marL="0" indent="0">
              <a:buNone/>
            </a:pPr>
            <a:r>
              <a:rPr lang="en-CA" dirty="0"/>
              <a:t>Today’ Password: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6000" dirty="0">
                <a:solidFill>
                  <a:schemeClr val="accent1">
                    <a:lumMod val="75000"/>
                  </a:schemeClr>
                </a:solidFill>
              </a:rPr>
              <a:t>AbbeyField2021!</a:t>
            </a:r>
          </a:p>
        </p:txBody>
      </p:sp>
    </p:spTree>
    <p:extLst>
      <p:ext uri="{BB962C8B-B14F-4D97-AF65-F5344CB8AC3E}">
        <p14:creationId xmlns:p14="http://schemas.microsoft.com/office/powerpoint/2010/main" val="390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55BE-23F2-7081-6BE9-02A6659B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9444-4F00-F9CF-ED9A-A7B00EC84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55AA5-BF08-CAA3-6F83-A68F9A9A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F51A-88C1-828B-B78B-E61A7E29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https://abbeyfield.ca/team-pages/abbeyfield-canada-reference-manual/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46DB2-7EF0-CE8A-F946-DC3671505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50332-9D30-5421-00A3-E24B9569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072120" cy="46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4F81-C863-F467-F263-072AC08A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2885A-759B-2202-2E32-AC6420C44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1B472-B4B1-D3F6-10C0-99CBD76E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2089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7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7FC0-1D43-D15B-79BE-3DDF5178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5558E-2018-144C-0C46-A06666C0D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C146B-7D3B-08A9-6D7B-CCB56EDB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809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1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C528-1BBD-98FB-CE75-F424B903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E9DFE-CAEF-0005-2673-128398FB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903D8-64B0-7239-785A-705B4F751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218"/>
            <a:ext cx="10349457" cy="58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112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Office Theme</vt:lpstr>
      <vt:lpstr>Abbeyfield Team Pages</vt:lpstr>
      <vt:lpstr>PowerPoint Presentation</vt:lpstr>
      <vt:lpstr>PowerPoint Presentation</vt:lpstr>
      <vt:lpstr>https://abbeyfield.ca/team-pages/</vt:lpstr>
      <vt:lpstr>PowerPoint Presentation</vt:lpstr>
      <vt:lpstr>https://abbeyfield.ca/team-pages/abbeyfield-canada-reference-manual/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CLUB HOUSE October 15</vt:lpstr>
      <vt:lpstr>Scarecrow Challenge!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Flanagan</dc:creator>
  <cp:lastModifiedBy>Rhonda Flanagan</cp:lastModifiedBy>
  <cp:revision>17</cp:revision>
  <dcterms:created xsi:type="dcterms:W3CDTF">2022-09-27T15:59:57Z</dcterms:created>
  <dcterms:modified xsi:type="dcterms:W3CDTF">2022-10-11T14:03:19Z</dcterms:modified>
</cp:coreProperties>
</file>